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</p:sldIdLst>
  <p:sldSz cy="14400200" cx="10944225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4536">
          <p15:clr>
            <a:srgbClr val="A4A3A4"/>
          </p15:clr>
        </p15:guide>
        <p15:guide id="2" pos="3447">
          <p15:clr>
            <a:srgbClr val="A4A3A4"/>
          </p15:clr>
        </p15:guide>
      </p15:sldGuideLst>
    </p:ext>
    <p:ext uri="GoogleSlidesCustomDataVersion2">
      <go:slidesCustomData xmlns:go="http://customooxmlschemas.google.com/" r:id="rId8" roundtripDataSignature="AMtx7mg7iuLuqq6ynKG3i3oVXzqh5Slks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536" orient="horz"/>
        <p:guide pos="3447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6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752416" y="766681"/>
            <a:ext cx="9439394" cy="27833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 rot="5400000">
            <a:off x="903712" y="3682095"/>
            <a:ext cx="9136803" cy="9439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 rot="5400000">
            <a:off x="2910128" y="5688511"/>
            <a:ext cx="12203515" cy="23598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 rot="5400000">
            <a:off x="-1877970" y="3397064"/>
            <a:ext cx="12203515" cy="69427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/>
          <p:nvPr>
            <p:ph type="ctrTitle"/>
          </p:nvPr>
        </p:nvSpPr>
        <p:spPr>
          <a:xfrm>
            <a:off x="820817" y="2356703"/>
            <a:ext cx="9302591" cy="501340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181"/>
              <a:buFont typeface="Calibri"/>
              <a:buNone/>
              <a:defRPr sz="718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7"/>
          <p:cNvSpPr txBox="1"/>
          <p:nvPr>
            <p:ph idx="1" type="subTitle"/>
          </p:nvPr>
        </p:nvSpPr>
        <p:spPr>
          <a:xfrm>
            <a:off x="1368028" y="7563446"/>
            <a:ext cx="8208169" cy="34767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2873"/>
              <a:buNone/>
              <a:defRPr sz="2873"/>
            </a:lvl1pPr>
            <a:lvl2pPr lvl="1" algn="ctr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None/>
              <a:defRPr sz="2394"/>
            </a:lvl2pPr>
            <a:lvl3pPr lvl="2" algn="ctr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154"/>
              <a:buNone/>
              <a:defRPr sz="2154"/>
            </a:lvl3pPr>
            <a:lvl4pPr lvl="3" algn="ctr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sz="1915"/>
            </a:lvl4pPr>
            <a:lvl5pPr lvl="4" algn="ctr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sz="1915"/>
            </a:lvl5pPr>
            <a:lvl6pPr lvl="5" algn="ctr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sz="1915"/>
            </a:lvl6pPr>
            <a:lvl7pPr lvl="6" algn="ctr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sz="1915"/>
            </a:lvl7pPr>
            <a:lvl8pPr lvl="7" algn="ctr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sz="1915"/>
            </a:lvl8pPr>
            <a:lvl9pPr lvl="8" algn="ctr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sz="1915"/>
            </a:lvl9pPr>
          </a:lstStyle>
          <a:p/>
        </p:txBody>
      </p:sp>
      <p:sp>
        <p:nvSpPr>
          <p:cNvPr id="18" name="Google Shape;18;p7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/>
          <p:nvPr>
            <p:ph type="title"/>
          </p:nvPr>
        </p:nvSpPr>
        <p:spPr>
          <a:xfrm>
            <a:off x="752416" y="766681"/>
            <a:ext cx="9439394" cy="27833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8"/>
          <p:cNvSpPr txBox="1"/>
          <p:nvPr>
            <p:ph idx="1" type="body"/>
          </p:nvPr>
        </p:nvSpPr>
        <p:spPr>
          <a:xfrm>
            <a:off x="752416" y="3833390"/>
            <a:ext cx="9439394" cy="91368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8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/>
          <p:nvPr>
            <p:ph type="title"/>
          </p:nvPr>
        </p:nvSpPr>
        <p:spPr>
          <a:xfrm>
            <a:off x="746716" y="3590057"/>
            <a:ext cx="9439394" cy="59900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181"/>
              <a:buFont typeface="Calibri"/>
              <a:buNone/>
              <a:defRPr sz="718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9"/>
          <p:cNvSpPr txBox="1"/>
          <p:nvPr>
            <p:ph idx="1" type="body"/>
          </p:nvPr>
        </p:nvSpPr>
        <p:spPr>
          <a:xfrm>
            <a:off x="746716" y="9636813"/>
            <a:ext cx="9439394" cy="31500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2873"/>
              <a:buNone/>
              <a:defRPr sz="2873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rgbClr val="888888"/>
              </a:buClr>
              <a:buSzPts val="2394"/>
              <a:buNone/>
              <a:defRPr sz="2394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rgbClr val="888888"/>
              </a:buClr>
              <a:buSzPts val="2154"/>
              <a:buNone/>
              <a:defRPr sz="2154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rgbClr val="888888"/>
              </a:buClr>
              <a:buSzPts val="1915"/>
              <a:buNone/>
              <a:defRPr sz="1915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rgbClr val="888888"/>
              </a:buClr>
              <a:buSzPts val="1915"/>
              <a:buNone/>
              <a:defRPr sz="1915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rgbClr val="888888"/>
              </a:buClr>
              <a:buSzPts val="1915"/>
              <a:buNone/>
              <a:defRPr sz="1915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rgbClr val="888888"/>
              </a:buClr>
              <a:buSzPts val="1915"/>
              <a:buNone/>
              <a:defRPr sz="1915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rgbClr val="888888"/>
              </a:buClr>
              <a:buSzPts val="1915"/>
              <a:buNone/>
              <a:defRPr sz="1915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rgbClr val="888888"/>
              </a:buClr>
              <a:buSzPts val="1915"/>
              <a:buNone/>
              <a:defRPr sz="1915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9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752416" y="766681"/>
            <a:ext cx="9439394" cy="27833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" type="body"/>
          </p:nvPr>
        </p:nvSpPr>
        <p:spPr>
          <a:xfrm>
            <a:off x="752415" y="3833390"/>
            <a:ext cx="4651296" cy="91368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0"/>
          <p:cNvSpPr txBox="1"/>
          <p:nvPr>
            <p:ph idx="2" type="body"/>
          </p:nvPr>
        </p:nvSpPr>
        <p:spPr>
          <a:xfrm>
            <a:off x="5540514" y="3833390"/>
            <a:ext cx="4651296" cy="91368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0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/>
          <p:nvPr>
            <p:ph type="title"/>
          </p:nvPr>
        </p:nvSpPr>
        <p:spPr>
          <a:xfrm>
            <a:off x="753841" y="766681"/>
            <a:ext cx="9439394" cy="27833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" type="body"/>
          </p:nvPr>
        </p:nvSpPr>
        <p:spPr>
          <a:xfrm>
            <a:off x="753842" y="3530053"/>
            <a:ext cx="4629919" cy="173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2873"/>
              <a:buNone/>
              <a:defRPr b="1" sz="2873"/>
            </a:lvl1pPr>
            <a:lvl2pPr indent="-2286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None/>
              <a:defRPr b="1" sz="2394"/>
            </a:lvl2pPr>
            <a:lvl3pPr indent="-2286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154"/>
              <a:buNone/>
              <a:defRPr b="1" sz="2154"/>
            </a:lvl3pPr>
            <a:lvl4pPr indent="-2286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4pPr>
            <a:lvl5pPr indent="-2286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5pPr>
            <a:lvl6pPr indent="-2286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6pPr>
            <a:lvl7pPr indent="-2286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7pPr>
            <a:lvl8pPr indent="-2286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8pPr>
            <a:lvl9pPr indent="-2286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9pPr>
          </a:lstStyle>
          <a:p/>
        </p:txBody>
      </p:sp>
      <p:sp>
        <p:nvSpPr>
          <p:cNvPr id="43" name="Google Shape;43;p11"/>
          <p:cNvSpPr txBox="1"/>
          <p:nvPr>
            <p:ph idx="2" type="body"/>
          </p:nvPr>
        </p:nvSpPr>
        <p:spPr>
          <a:xfrm>
            <a:off x="753842" y="5260078"/>
            <a:ext cx="4629919" cy="7736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3" type="body"/>
          </p:nvPr>
        </p:nvSpPr>
        <p:spPr>
          <a:xfrm>
            <a:off x="5540515" y="3530053"/>
            <a:ext cx="4652721" cy="173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2873"/>
              <a:buNone/>
              <a:defRPr b="1" sz="2873"/>
            </a:lvl1pPr>
            <a:lvl2pPr indent="-2286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None/>
              <a:defRPr b="1" sz="2394"/>
            </a:lvl2pPr>
            <a:lvl3pPr indent="-2286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154"/>
              <a:buNone/>
              <a:defRPr b="1" sz="2154"/>
            </a:lvl3pPr>
            <a:lvl4pPr indent="-2286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4pPr>
            <a:lvl5pPr indent="-2286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5pPr>
            <a:lvl6pPr indent="-2286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6pPr>
            <a:lvl7pPr indent="-2286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7pPr>
            <a:lvl8pPr indent="-2286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8pPr>
            <a:lvl9pPr indent="-2286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b="1" sz="1915"/>
            </a:lvl9pPr>
          </a:lstStyle>
          <a:p/>
        </p:txBody>
      </p:sp>
      <p:sp>
        <p:nvSpPr>
          <p:cNvPr id="45" name="Google Shape;45;p11"/>
          <p:cNvSpPr txBox="1"/>
          <p:nvPr>
            <p:ph idx="4" type="body"/>
          </p:nvPr>
        </p:nvSpPr>
        <p:spPr>
          <a:xfrm>
            <a:off x="5540515" y="5260078"/>
            <a:ext cx="4652721" cy="7736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1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type="title"/>
          </p:nvPr>
        </p:nvSpPr>
        <p:spPr>
          <a:xfrm>
            <a:off x="752416" y="766681"/>
            <a:ext cx="9439394" cy="27833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2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753841" y="960014"/>
            <a:ext cx="3529797" cy="3360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30"/>
              <a:buFont typeface="Calibri"/>
              <a:buNone/>
              <a:defRPr sz="383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4652721" y="2073367"/>
            <a:ext cx="5540514" cy="102334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71805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3830"/>
              <a:buChar char="•"/>
              <a:defRPr sz="3830"/>
            </a:lvl1pPr>
            <a:lvl2pPr indent="-441388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3351"/>
              <a:buChar char="•"/>
              <a:defRPr sz="3350"/>
            </a:lvl2pPr>
            <a:lvl3pPr indent="-411035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873"/>
              <a:buChar char="•"/>
              <a:defRPr sz="2873"/>
            </a:lvl3pPr>
            <a:lvl4pPr indent="-380619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Char char="•"/>
              <a:defRPr sz="2394"/>
            </a:lvl4pPr>
            <a:lvl5pPr indent="-380619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Char char="•"/>
              <a:defRPr sz="2394"/>
            </a:lvl5pPr>
            <a:lvl6pPr indent="-380619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Char char="•"/>
              <a:defRPr sz="2394"/>
            </a:lvl6pPr>
            <a:lvl7pPr indent="-380619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Char char="•"/>
              <a:defRPr sz="2394"/>
            </a:lvl7pPr>
            <a:lvl8pPr indent="-380619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Char char="•"/>
              <a:defRPr sz="2394"/>
            </a:lvl8pPr>
            <a:lvl9pPr indent="-380619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Char char="•"/>
              <a:defRPr sz="2394"/>
            </a:lvl9pPr>
          </a:lstStyle>
          <a:p/>
        </p:txBody>
      </p:sp>
      <p:sp>
        <p:nvSpPr>
          <p:cNvPr id="57" name="Google Shape;57;p13"/>
          <p:cNvSpPr txBox="1"/>
          <p:nvPr>
            <p:ph idx="2" type="body"/>
          </p:nvPr>
        </p:nvSpPr>
        <p:spPr>
          <a:xfrm>
            <a:off x="753841" y="4320064"/>
            <a:ext cx="3529797" cy="80034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sz="1915"/>
            </a:lvl1pPr>
            <a:lvl2pPr indent="-2286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676"/>
              <a:buNone/>
              <a:defRPr sz="1676"/>
            </a:lvl2pPr>
            <a:lvl3pPr indent="-2286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436"/>
              <a:buNone/>
              <a:defRPr sz="1436"/>
            </a:lvl3pPr>
            <a:lvl4pPr indent="-2286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4pPr>
            <a:lvl5pPr indent="-2286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5pPr>
            <a:lvl6pPr indent="-2286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6pPr>
            <a:lvl7pPr indent="-2286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7pPr>
            <a:lvl8pPr indent="-2286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8pPr>
            <a:lvl9pPr indent="-2286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753841" y="960014"/>
            <a:ext cx="3529797" cy="3360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30"/>
              <a:buFont typeface="Calibri"/>
              <a:buNone/>
              <a:defRPr sz="383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/>
          <p:nvPr>
            <p:ph idx="2" type="pic"/>
          </p:nvPr>
        </p:nvSpPr>
        <p:spPr>
          <a:xfrm>
            <a:off x="4652721" y="2073367"/>
            <a:ext cx="5540514" cy="1023348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753841" y="4320064"/>
            <a:ext cx="3529797" cy="80034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1915"/>
              <a:buNone/>
              <a:defRPr sz="1915"/>
            </a:lvl1pPr>
            <a:lvl2pPr indent="-228600" lvl="1" marL="914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676"/>
              <a:buNone/>
              <a:defRPr sz="1676"/>
            </a:lvl2pPr>
            <a:lvl3pPr indent="-228600" lvl="2" marL="1371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436"/>
              <a:buNone/>
              <a:defRPr sz="1436"/>
            </a:lvl3pPr>
            <a:lvl4pPr indent="-228600" lvl="3" marL="1828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4pPr>
            <a:lvl5pPr indent="-228600" lvl="4" marL="22860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5pPr>
            <a:lvl6pPr indent="-228600" lvl="5" marL="27432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6pPr>
            <a:lvl7pPr indent="-228600" lvl="6" marL="32004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7pPr>
            <a:lvl8pPr indent="-228600" lvl="7" marL="36576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8pPr>
            <a:lvl9pPr indent="-228600" lvl="8" marL="411480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1197"/>
              <a:buNone/>
              <a:defRPr sz="1197"/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752416" y="766681"/>
            <a:ext cx="9439394" cy="27833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66"/>
              <a:buFont typeface="Calibri"/>
              <a:buNone/>
              <a:defRPr b="0" i="0" sz="526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752416" y="3833390"/>
            <a:ext cx="9439394" cy="91368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41388" lvl="0" marL="457200" marR="0" rtl="0" algn="l">
              <a:lnSpc>
                <a:spcPct val="90000"/>
              </a:lnSpc>
              <a:spcBef>
                <a:spcPts val="1197"/>
              </a:spcBef>
              <a:spcAft>
                <a:spcPts val="0"/>
              </a:spcAft>
              <a:buClr>
                <a:schemeClr val="dk1"/>
              </a:buClr>
              <a:buSzPts val="3351"/>
              <a:buFont typeface="Arial"/>
              <a:buChar char="•"/>
              <a:defRPr b="0" i="0" sz="3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11035" lvl="1" marL="914400" marR="0" rtl="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873"/>
              <a:buFont typeface="Arial"/>
              <a:buChar char="•"/>
              <a:defRPr b="0" i="0" sz="287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0619" lvl="2" marL="1371600" marR="0" rtl="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394"/>
              <a:buFont typeface="Arial"/>
              <a:buChar char="•"/>
              <a:defRPr b="0" i="0" sz="239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65379" lvl="3" marL="1828800" marR="0" rtl="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154"/>
              <a:buFont typeface="Arial"/>
              <a:buChar char="•"/>
              <a:defRPr b="0" i="0" sz="215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65379" lvl="4" marL="2286000" marR="0" rtl="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154"/>
              <a:buFont typeface="Arial"/>
              <a:buChar char="•"/>
              <a:defRPr b="0" i="0" sz="215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65379" lvl="5" marL="2743200" marR="0" rtl="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154"/>
              <a:buFont typeface="Arial"/>
              <a:buChar char="•"/>
              <a:defRPr b="0" i="0" sz="215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65379" lvl="6" marL="3200400" marR="0" rtl="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154"/>
              <a:buFont typeface="Arial"/>
              <a:buChar char="•"/>
              <a:defRPr b="0" i="0" sz="215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65378" lvl="7" marL="3657600" marR="0" rtl="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154"/>
              <a:buFont typeface="Arial"/>
              <a:buChar char="•"/>
              <a:defRPr b="0" i="0" sz="215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65378" lvl="8" marL="4114800" marR="0" rtl="0" algn="l">
              <a:lnSpc>
                <a:spcPct val="90000"/>
              </a:lnSpc>
              <a:spcBef>
                <a:spcPts val="598"/>
              </a:spcBef>
              <a:spcAft>
                <a:spcPts val="0"/>
              </a:spcAft>
              <a:buClr>
                <a:schemeClr val="dk1"/>
              </a:buClr>
              <a:buSzPts val="2154"/>
              <a:buFont typeface="Arial"/>
              <a:buChar char="•"/>
              <a:defRPr b="0" i="0" sz="215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"/>
          <p:cNvSpPr txBox="1"/>
          <p:nvPr>
            <p:ph idx="10" type="dt"/>
          </p:nvPr>
        </p:nvSpPr>
        <p:spPr>
          <a:xfrm>
            <a:off x="752415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11" type="ftr"/>
          </p:nvPr>
        </p:nvSpPr>
        <p:spPr>
          <a:xfrm>
            <a:off x="3625275" y="13346867"/>
            <a:ext cx="3693676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7729359" y="13346867"/>
            <a:ext cx="2462451" cy="7666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436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12.png"/><Relationship Id="rId10" Type="http://schemas.openxmlformats.org/officeDocument/2006/relationships/image" Target="../media/image11.jpg"/><Relationship Id="rId13" Type="http://schemas.openxmlformats.org/officeDocument/2006/relationships/image" Target="../media/image15.jp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png"/><Relationship Id="rId15" Type="http://schemas.openxmlformats.org/officeDocument/2006/relationships/image" Target="../media/image9.png"/><Relationship Id="rId14" Type="http://schemas.openxmlformats.org/officeDocument/2006/relationships/image" Target="../media/image16.png"/><Relationship Id="rId16" Type="http://schemas.openxmlformats.org/officeDocument/2006/relationships/image" Target="../media/image13.jpg"/><Relationship Id="rId5" Type="http://schemas.openxmlformats.org/officeDocument/2006/relationships/image" Target="../media/image10.png"/><Relationship Id="rId6" Type="http://schemas.openxmlformats.org/officeDocument/2006/relationships/image" Target="../media/image5.png"/><Relationship Id="rId7" Type="http://schemas.openxmlformats.org/officeDocument/2006/relationships/image" Target="../media/image4.png"/><Relationship Id="rId8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920116" y="626542"/>
            <a:ext cx="7879016" cy="19159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6000" u="none" cap="none" strike="noStrik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PROYECTO ECF4CLIM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6000" u="none" cap="none" strike="noStrik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  COLEGIO CEIP MOZART</a:t>
            </a:r>
            <a:endParaRPr/>
          </a:p>
        </p:txBody>
      </p:sp>
      <p:sp>
        <p:nvSpPr>
          <p:cNvPr id="85" name="Google Shape;85;p1"/>
          <p:cNvSpPr/>
          <p:nvPr/>
        </p:nvSpPr>
        <p:spPr>
          <a:xfrm>
            <a:off x="1344406" y="6576203"/>
            <a:ext cx="8537144" cy="19159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6000" u="none" cap="none" strike="noStrike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¿Por qué son importantes </a:t>
            </a:r>
            <a:endParaRPr b="1" i="0" sz="6000" u="none" cap="none" strike="noStrike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6000" u="none" cap="none" strike="noStrike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las plantas?</a:t>
            </a:r>
            <a:endParaRPr/>
          </a:p>
        </p:txBody>
      </p:sp>
      <p:sp>
        <p:nvSpPr>
          <p:cNvPr id="86" name="Google Shape;86;p1"/>
          <p:cNvSpPr/>
          <p:nvPr/>
        </p:nvSpPr>
        <p:spPr>
          <a:xfrm>
            <a:off x="1203542" y="3109132"/>
            <a:ext cx="8678008" cy="271612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4800" u="none" cap="none" strike="noStrike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Plantación de árboles y arbustos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4800" u="none" cap="none" strike="noStrike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autóctonos cedidos por ARBA -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4800" u="none" cap="none" strike="noStrike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Tres Cantos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S" sz="2800" u="none" cap="none" strike="noStrike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Asociación para la Recuperación del Bosque Autóctono </a:t>
            </a:r>
            <a:endParaRPr/>
          </a:p>
        </p:txBody>
      </p:sp>
      <p:pic>
        <p:nvPicPr>
          <p:cNvPr descr="C:\Users\u3753\AppData\Local\Microsoft\Windows\Temporary Internet Files\Content.Outlook\65ZX5Y2C\ECF4CLIM Logo_sf.png" id="87" name="Google Shape;8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1679" y="626542"/>
            <a:ext cx="1404360" cy="1731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50829" y="9062142"/>
            <a:ext cx="7412962" cy="34354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07955" y="2178385"/>
            <a:ext cx="7447728" cy="7842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9732" y="13745929"/>
            <a:ext cx="8393497" cy="594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861846" y="13658536"/>
            <a:ext cx="1937433" cy="629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2"/>
          <p:cNvPicPr preferRelativeResize="0"/>
          <p:nvPr/>
        </p:nvPicPr>
        <p:blipFill rotWithShape="1">
          <a:blip r:embed="rId6">
            <a:alphaModFix/>
          </a:blip>
          <a:srcRect b="18580" l="22340" r="38399" t="19645"/>
          <a:stretch/>
        </p:blipFill>
        <p:spPr>
          <a:xfrm>
            <a:off x="814041" y="1548144"/>
            <a:ext cx="1373671" cy="1170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08485" y="256951"/>
            <a:ext cx="755970" cy="841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2"/>
          <p:cNvPicPr preferRelativeResize="0"/>
          <p:nvPr/>
        </p:nvPicPr>
        <p:blipFill rotWithShape="1">
          <a:blip r:embed="rId8">
            <a:alphaModFix/>
          </a:blip>
          <a:srcRect b="45975" l="43607" r="47889" t="37836"/>
          <a:stretch/>
        </p:blipFill>
        <p:spPr>
          <a:xfrm>
            <a:off x="3509688" y="147099"/>
            <a:ext cx="1291852" cy="1332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2"/>
          <p:cNvPicPr preferRelativeResize="0"/>
          <p:nvPr/>
        </p:nvPicPr>
        <p:blipFill rotWithShape="1">
          <a:blip r:embed="rId8">
            <a:alphaModFix/>
          </a:blip>
          <a:srcRect b="45265" l="65603" r="24210" t="38382"/>
          <a:stretch/>
        </p:blipFill>
        <p:spPr>
          <a:xfrm>
            <a:off x="4966680" y="-2988930"/>
            <a:ext cx="899921" cy="782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"/>
          <p:cNvPicPr preferRelativeResize="0"/>
          <p:nvPr/>
        </p:nvPicPr>
        <p:blipFill rotWithShape="1">
          <a:blip r:embed="rId8">
            <a:alphaModFix/>
          </a:blip>
          <a:srcRect b="45265" l="65603" r="24210" t="38382"/>
          <a:stretch/>
        </p:blipFill>
        <p:spPr>
          <a:xfrm>
            <a:off x="5540085" y="199327"/>
            <a:ext cx="1577338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29732" y="7869098"/>
            <a:ext cx="3938758" cy="19693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s árboles | Videos Educativos para Niños" id="102" name="Google Shape;102;p2"/>
          <p:cNvPicPr preferRelativeResize="0"/>
          <p:nvPr/>
        </p:nvPicPr>
        <p:blipFill rotWithShape="1">
          <a:blip r:embed="rId10">
            <a:alphaModFix/>
          </a:blip>
          <a:srcRect b="4864" l="16574" r="16138" t="29135"/>
          <a:stretch/>
        </p:blipFill>
        <p:spPr>
          <a:xfrm>
            <a:off x="7421824" y="497424"/>
            <a:ext cx="2131636" cy="1370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"/>
          <p:cNvPicPr preferRelativeResize="0"/>
          <p:nvPr/>
        </p:nvPicPr>
        <p:blipFill rotWithShape="1">
          <a:blip r:embed="rId11">
            <a:alphaModFix/>
          </a:blip>
          <a:srcRect b="31781" l="73673" r="4519" t="30633"/>
          <a:stretch/>
        </p:blipFill>
        <p:spPr>
          <a:xfrm>
            <a:off x="8944289" y="5764006"/>
            <a:ext cx="1903852" cy="1777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"/>
          <p:cNvPicPr preferRelativeResize="0"/>
          <p:nvPr/>
        </p:nvPicPr>
        <p:blipFill rotWithShape="1">
          <a:blip r:embed="rId12">
            <a:alphaModFix/>
          </a:blip>
          <a:srcRect b="27537" l="58537" r="4044" t="26478"/>
          <a:stretch/>
        </p:blipFill>
        <p:spPr>
          <a:xfrm>
            <a:off x="208766" y="3817284"/>
            <a:ext cx="2107314" cy="14027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uáles son las características de una ciudad sostenible? | Transformando el  mundo" id="105" name="Google Shape;105;p2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958754" y="11085785"/>
            <a:ext cx="2666571" cy="1965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2"/>
          <p:cNvPicPr preferRelativeResize="0"/>
          <p:nvPr/>
        </p:nvPicPr>
        <p:blipFill rotWithShape="1">
          <a:blip r:embed="rId14">
            <a:alphaModFix/>
          </a:blip>
          <a:srcRect b="34150" l="9642" r="74781" t="38986"/>
          <a:stretch/>
        </p:blipFill>
        <p:spPr>
          <a:xfrm>
            <a:off x="7996866" y="9408293"/>
            <a:ext cx="2653121" cy="1286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"/>
          <p:cNvPicPr preferRelativeResize="0"/>
          <p:nvPr/>
        </p:nvPicPr>
        <p:blipFill rotWithShape="1">
          <a:blip r:embed="rId15">
            <a:alphaModFix/>
          </a:blip>
          <a:srcRect b="0" l="16474" r="21266" t="21066"/>
          <a:stretch/>
        </p:blipFill>
        <p:spPr>
          <a:xfrm>
            <a:off x="505500" y="11085785"/>
            <a:ext cx="2907074" cy="19964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ómo afecta el cambio climático a la erosión del suelo - LIFE Adaptamed" id="108" name="Google Shape;108;p2"/>
          <p:cNvPicPr preferRelativeResize="0"/>
          <p:nvPr/>
        </p:nvPicPr>
        <p:blipFill rotWithShape="1">
          <a:blip r:embed="rId16">
            <a:alphaModFix/>
          </a:blip>
          <a:srcRect b="928" l="14120" r="2063" t="-929"/>
          <a:stretch/>
        </p:blipFill>
        <p:spPr>
          <a:xfrm>
            <a:off x="4068490" y="11101474"/>
            <a:ext cx="3138319" cy="1965036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"/>
          <p:cNvSpPr txBox="1"/>
          <p:nvPr/>
        </p:nvSpPr>
        <p:spPr>
          <a:xfrm>
            <a:off x="438451" y="1147390"/>
            <a:ext cx="27815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E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Incremento biodiversidad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2"/>
          <p:cNvSpPr txBox="1"/>
          <p:nvPr/>
        </p:nvSpPr>
        <p:spPr>
          <a:xfrm>
            <a:off x="129732" y="7170035"/>
            <a:ext cx="368828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Secuestro de carbono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“Lucha contra el cambio climático”</a:t>
            </a:r>
            <a:endParaRPr/>
          </a:p>
        </p:txBody>
      </p:sp>
      <p:sp>
        <p:nvSpPr>
          <p:cNvPr id="111" name="Google Shape;111;p2"/>
          <p:cNvSpPr txBox="1"/>
          <p:nvPr/>
        </p:nvSpPr>
        <p:spPr>
          <a:xfrm>
            <a:off x="7206809" y="1930909"/>
            <a:ext cx="3648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Purifican el aire y aportan oxígeno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/>
          <p:cNvSpPr txBox="1"/>
          <p:nvPr/>
        </p:nvSpPr>
        <p:spPr>
          <a:xfrm>
            <a:off x="9536323" y="4436962"/>
            <a:ext cx="140185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Ayudan a conservar el agua</a:t>
            </a:r>
            <a:endParaRPr/>
          </a:p>
        </p:txBody>
      </p:sp>
      <p:sp>
        <p:nvSpPr>
          <p:cNvPr id="113" name="Google Shape;113;p2"/>
          <p:cNvSpPr/>
          <p:nvPr/>
        </p:nvSpPr>
        <p:spPr>
          <a:xfrm>
            <a:off x="9784949" y="685725"/>
            <a:ext cx="88678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540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r>
              <a:rPr b="1" baseline="-25000" lang="es-ES" sz="5400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grpSp>
        <p:nvGrpSpPr>
          <p:cNvPr id="114" name="Google Shape;114;p2"/>
          <p:cNvGrpSpPr/>
          <p:nvPr/>
        </p:nvGrpSpPr>
        <p:grpSpPr>
          <a:xfrm>
            <a:off x="3247841" y="1515411"/>
            <a:ext cx="2416239" cy="694358"/>
            <a:chOff x="3470417" y="1833672"/>
            <a:chExt cx="2416239" cy="694358"/>
          </a:xfrm>
        </p:grpSpPr>
        <p:sp>
          <p:nvSpPr>
            <p:cNvPr id="115" name="Google Shape;115;p2"/>
            <p:cNvSpPr txBox="1"/>
            <p:nvPr/>
          </p:nvSpPr>
          <p:spPr>
            <a:xfrm>
              <a:off x="3470417" y="1833672"/>
              <a:ext cx="2416239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"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Regulan el microclima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"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Tª           humedad</a:t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635150" y="2112338"/>
              <a:ext cx="131254" cy="374273"/>
            </a:xfrm>
            <a:prstGeom prst="upArrow">
              <a:avLst>
                <a:gd fmla="val 50000" name="adj1"/>
                <a:gd fmla="val 50000" name="adj2"/>
              </a:avLst>
            </a:prstGeom>
            <a:solidFill>
              <a:schemeClr val="dk1"/>
            </a:solidFill>
            <a:ln cap="flat" cmpd="sng" w="9525">
              <a:solidFill>
                <a:srgbClr val="42719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4469790" y="2118475"/>
              <a:ext cx="140677" cy="409555"/>
            </a:xfrm>
            <a:prstGeom prst="downArrow">
              <a:avLst>
                <a:gd fmla="val 50000" name="adj1"/>
                <a:gd fmla="val 50000" name="adj2"/>
              </a:avLst>
            </a:prstGeom>
            <a:solidFill>
              <a:schemeClr val="dk1"/>
            </a:solidFill>
            <a:ln cap="flat" cmpd="sng" w="9525">
              <a:solidFill>
                <a:srgbClr val="42719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8" name="Google Shape;118;p2"/>
          <p:cNvSpPr txBox="1"/>
          <p:nvPr/>
        </p:nvSpPr>
        <p:spPr>
          <a:xfrm>
            <a:off x="414709" y="10510523"/>
            <a:ext cx="31183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Mejoran la calidad del suelo</a:t>
            </a:r>
            <a:endParaRPr/>
          </a:p>
        </p:txBody>
      </p:sp>
      <p:sp>
        <p:nvSpPr>
          <p:cNvPr id="119" name="Google Shape;119;p2"/>
          <p:cNvSpPr txBox="1"/>
          <p:nvPr/>
        </p:nvSpPr>
        <p:spPr>
          <a:xfrm>
            <a:off x="187214" y="3208635"/>
            <a:ext cx="285631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Proporcionan alimentos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/>
          <p:cNvSpPr txBox="1"/>
          <p:nvPr/>
        </p:nvSpPr>
        <p:spPr>
          <a:xfrm>
            <a:off x="7958754" y="8477412"/>
            <a:ext cx="287622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Hacen más sostenibles los colegios y las ciudades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/>
          <p:cNvSpPr txBox="1"/>
          <p:nvPr/>
        </p:nvSpPr>
        <p:spPr>
          <a:xfrm>
            <a:off x="3964918" y="10531178"/>
            <a:ext cx="34192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Disminuyen la erosión del suelo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2025-07-18T12:58:49Z</dcterms:created>
  <dc:creator>Lago Rodriguez, M. Carmen</dc:creator>
</cp:coreProperties>
</file>